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DVD Collection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UM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89575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Romance films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4" y="1837765"/>
            <a:ext cx="2547860" cy="359867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81" y="1837764"/>
            <a:ext cx="2547860" cy="3598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338" y="1837765"/>
            <a:ext cx="2519071" cy="3598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61215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558004"/>
          </a:xfrm>
          <a:prstGeom prst="ellipseRibb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Located on </a:t>
            </a:r>
            <a:br>
              <a:rPr lang="en-US" dirty="0" smtClean="0"/>
            </a:br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floor of </a:t>
            </a:r>
            <a:br>
              <a:rPr lang="en-US" dirty="0" smtClean="0"/>
            </a:br>
            <a:r>
              <a:rPr lang="en-US" dirty="0" err="1" smtClean="0"/>
              <a:t>richter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66688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Western films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25" y="1837765"/>
            <a:ext cx="2339418" cy="331049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73" y="1837765"/>
            <a:ext cx="2337416" cy="331078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1834959"/>
            <a:ext cx="2341174" cy="3316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55519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Horror films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5" y="2007766"/>
            <a:ext cx="2318067" cy="331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86" y="2007765"/>
            <a:ext cx="2337597" cy="3277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73" y="2001897"/>
            <a:ext cx="2332652" cy="3317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47685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166118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All of our </a:t>
            </a:r>
            <a:r>
              <a:rPr lang="en-US" dirty="0" err="1" smtClean="0"/>
              <a:t>dvds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 be borrowed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5012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Comedy films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5" y="1979774"/>
            <a:ext cx="2357805" cy="331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4" y="1979775"/>
            <a:ext cx="2332663" cy="3313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80" y="1979774"/>
            <a:ext cx="2341984" cy="3307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5188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799"/>
            <a:ext cx="10396882" cy="4110135"/>
          </a:xfrm>
          <a:prstGeom prst="ellipseRibb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New titles added</a:t>
            </a:r>
            <a:br>
              <a:rPr lang="en-US" dirty="0" smtClean="0"/>
            </a:br>
            <a:r>
              <a:rPr lang="en-US" dirty="0" smtClean="0"/>
              <a:t>all the time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07132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05902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lang="en-US" dirty="0" smtClean="0"/>
              <a:t>Academy award winners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670" y="1744532"/>
            <a:ext cx="2642206" cy="348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718" y="1744532"/>
            <a:ext cx="2515042" cy="3483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51" y="1744532"/>
            <a:ext cx="2591677" cy="3483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77597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203441"/>
          </a:xfrm>
          <a:prstGeom prst="ellipseRibb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 can suggest </a:t>
            </a:r>
            <a:br>
              <a:rPr lang="en-US" dirty="0" smtClean="0"/>
            </a:br>
            <a:r>
              <a:rPr lang="en-US" dirty="0" smtClean="0"/>
              <a:t>what titles </a:t>
            </a:r>
            <a:br>
              <a:rPr lang="en-US" dirty="0" smtClean="0"/>
            </a:br>
            <a:r>
              <a:rPr lang="en-US" dirty="0" smtClean="0"/>
              <a:t>we should add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96166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Foreign films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837765"/>
            <a:ext cx="2344559" cy="331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27" y="1837765"/>
            <a:ext cx="2308110" cy="3306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84" y="1841721"/>
            <a:ext cx="2318559" cy="33027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10174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fiction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1" y="1837765"/>
            <a:ext cx="2651376" cy="359265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566" y="1837765"/>
            <a:ext cx="2694117" cy="3592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23" y="1843456"/>
            <a:ext cx="2539217" cy="3586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2033" y="146467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UM LIBRARIES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72663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184</TotalTime>
  <Words>53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DVD Collection</vt:lpstr>
      <vt:lpstr>Horror films</vt:lpstr>
      <vt:lpstr>All of our dvds  can be borrowed</vt:lpstr>
      <vt:lpstr>Comedy films</vt:lpstr>
      <vt:lpstr>New titles added all the time</vt:lpstr>
      <vt:lpstr>Academy award winners</vt:lpstr>
      <vt:lpstr>You can suggest  what titles  we should add</vt:lpstr>
      <vt:lpstr>Foreign films</vt:lpstr>
      <vt:lpstr>Science fiction</vt:lpstr>
      <vt:lpstr>Romance films</vt:lpstr>
      <vt:lpstr>Located on  the 1st floor of  richter library</vt:lpstr>
      <vt:lpstr>Western films</vt:lpstr>
    </vt:vector>
  </TitlesOfParts>
  <Company>University of Miami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Infomercial template</dc:title>
  <dc:creator>Terri Robar</dc:creator>
  <cp:lastModifiedBy>Terri Robar</cp:lastModifiedBy>
  <cp:revision>10</cp:revision>
  <dcterms:created xsi:type="dcterms:W3CDTF">2017-02-24T21:28:38Z</dcterms:created>
  <dcterms:modified xsi:type="dcterms:W3CDTF">2017-05-10T18:53:13Z</dcterms:modified>
</cp:coreProperties>
</file>