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4" r:id="rId9"/>
    <p:sldId id="263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6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2181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687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279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7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C3BFE2-83B7-4B0A-B9D3-AB28331082B3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9528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EF78E3-FDA3-4D28-AAA2-0B81F349A39D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55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Audiobooks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UM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8957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82" y="382385"/>
            <a:ext cx="10178322" cy="1492132"/>
          </a:xfrm>
        </p:spPr>
        <p:txBody>
          <a:bodyPr/>
          <a:lstStyle/>
          <a:p>
            <a:r>
              <a:rPr lang="en-US" dirty="0" smtClean="0"/>
              <a:t>Romance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91" y="1950098"/>
            <a:ext cx="2590326" cy="423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82" y="1950098"/>
            <a:ext cx="2573341" cy="4237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585" y="1893646"/>
            <a:ext cx="2921786" cy="4313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6668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21" r="24152"/>
          <a:stretch/>
        </p:blipFill>
        <p:spPr>
          <a:xfrm>
            <a:off x="4693297" y="1984397"/>
            <a:ext cx="2800574" cy="4060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685" y="1984397"/>
            <a:ext cx="2653055" cy="4060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92" y="1984397"/>
            <a:ext cx="2669332" cy="4060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5519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7956" y="1614397"/>
            <a:ext cx="84667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can suggest titles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authors for us to add.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453" y="4051503"/>
            <a:ext cx="6253746" cy="206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121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120" y="2215426"/>
            <a:ext cx="2488395" cy="366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93" y="2215426"/>
            <a:ext cx="2237693" cy="3661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65" y="2215426"/>
            <a:ext cx="2428447" cy="3661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5012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550576" y="961253"/>
            <a:ext cx="7034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have audiobooks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 CD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730" y="3071682"/>
            <a:ext cx="4599456" cy="3060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22" y="3071682"/>
            <a:ext cx="2605087" cy="254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4768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06" y="2350992"/>
            <a:ext cx="2692756" cy="408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9" y="2351314"/>
            <a:ext cx="2681399" cy="4079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711" y="2350992"/>
            <a:ext cx="2725495" cy="4084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7132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773" y="550706"/>
            <a:ext cx="6842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have audiobooks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online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90" y="2970331"/>
            <a:ext cx="3810535" cy="3026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476" y="3456971"/>
            <a:ext cx="2604454" cy="291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518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05" y="1940767"/>
            <a:ext cx="2784541" cy="4172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6" y="1940768"/>
            <a:ext cx="2675925" cy="4172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152" y="1876390"/>
            <a:ext cx="2819011" cy="4237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96166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5851" y="979915"/>
            <a:ext cx="6324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Audiobooks can be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checked out!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897" y="3387013"/>
            <a:ext cx="4670074" cy="2900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7759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Mysteries &amp; adventure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85" y="1874517"/>
            <a:ext cx="2631684" cy="4116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52" y="1874517"/>
            <a:ext cx="2705932" cy="411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95" y="1868092"/>
            <a:ext cx="2701893" cy="4123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2663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0395" y="1595735"/>
            <a:ext cx="8931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have lots of bestsellers!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588" y="2827176"/>
            <a:ext cx="2911651" cy="2898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3554963"/>
            <a:ext cx="5130515" cy="1701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5886" y="11196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UM Libraries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0174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161</TotalTime>
  <Words>65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Audiobooks</vt:lpstr>
      <vt:lpstr>Fantasy</vt:lpstr>
      <vt:lpstr>PowerPoint Presentation</vt:lpstr>
      <vt:lpstr>celebrities</vt:lpstr>
      <vt:lpstr>PowerPoint Presentation</vt:lpstr>
      <vt:lpstr>Classics</vt:lpstr>
      <vt:lpstr>PowerPoint Presentation</vt:lpstr>
      <vt:lpstr>Mysteries &amp; adventure</vt:lpstr>
      <vt:lpstr>PowerPoint Presentation</vt:lpstr>
      <vt:lpstr>Romance</vt:lpstr>
      <vt:lpstr>history</vt:lpstr>
      <vt:lpstr>PowerPoint Presentation</vt:lpstr>
    </vt:vector>
  </TitlesOfParts>
  <Company>University of Miami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Infomercial template</dc:title>
  <dc:creator>Terri Robar</dc:creator>
  <cp:lastModifiedBy>Terri Robar</cp:lastModifiedBy>
  <cp:revision>20</cp:revision>
  <dcterms:created xsi:type="dcterms:W3CDTF">2017-02-24T21:28:38Z</dcterms:created>
  <dcterms:modified xsi:type="dcterms:W3CDTF">2017-05-10T18:45:32Z</dcterms:modified>
</cp:coreProperties>
</file>